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4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4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99" r:id="rId214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14" Type="http://schemas.openxmlformats.org/officeDocument/2006/relationships/slide" Target="slides/slide144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4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7" name="Shape 5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8" name="Google Shape;5028;p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29" name="Google Shape;5029;p1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notesSlide" Target="../notesSlides/notesSlide144.xml"/></Relationships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0" name="Shape 5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1" name="Google Shape;5031;p700"/>
          <p:cNvSpPr txBox="1"/>
          <p:nvPr>
            <p:ph type="title"/>
          </p:nvPr>
        </p:nvSpPr>
        <p:spPr>
          <a:xfrm>
            <a:off x="914400" y="205978"/>
            <a:ext cx="82296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Comic Sans MS"/>
              <a:buNone/>
            </a:pPr>
            <a:r>
              <a:rPr b="1" i="0" lang="zh-CN" sz="252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Greatest Common Factor</a:t>
            </a:r>
            <a:endParaRPr b="1" i="0" sz="2520" u="none" cap="none" strike="noStrike">
              <a:solidFill>
                <a:srgbClr val="7030A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032" name="Google Shape;5032;p700"/>
          <p:cNvSpPr txBox="1"/>
          <p:nvPr>
            <p:ph idx="1" type="body"/>
          </p:nvPr>
        </p:nvSpPr>
        <p:spPr>
          <a:xfrm>
            <a:off x="152400" y="514350"/>
            <a:ext cx="8763000" cy="45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largest factors shared by two numbers.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Arial"/>
              <a:buNone/>
            </a:pPr>
            <a:r>
              <a:rPr b="0" i="1" lang="zh-CN" sz="320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is the GCF of 16 and 24?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 start by listing the </a:t>
            </a:r>
            <a:r>
              <a:rPr b="0" i="0" lang="zh-CN" sz="320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factors</a:t>
            </a: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of both numbers.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16</a:t>
            </a: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: 1, 2, 4, 8, 16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24</a:t>
            </a: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: 1, 2, 3, 4, 6, 8, 12, 24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numbers do they have in </a:t>
            </a:r>
            <a:r>
              <a:rPr b="0" i="0" lang="zh-CN" sz="320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common</a:t>
            </a: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1, 2, 4, 8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Which number is the </a:t>
            </a:r>
            <a:r>
              <a:rPr b="0" i="0" lang="zh-CN" sz="320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greatest</a:t>
            </a: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Arial"/>
              <a:buNone/>
            </a:pPr>
            <a:r>
              <a:rPr b="0" i="0" lang="zh-CN" sz="440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8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